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8D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5EE799-FC1D-4A29-8C56-3A3B017B2A12}" v="236" dt="2020-09-20T20:59:10.4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intha Westerink" userId="c1c74fd5-67fa-43d8-8063-0adb3063a5fc" providerId="ADAL" clId="{625EE799-FC1D-4A29-8C56-3A3B017B2A12}"/>
    <pc:docChg chg="undo custSel addSld delSld modSld sldOrd">
      <pc:chgData name="Jacintha Westerink" userId="c1c74fd5-67fa-43d8-8063-0adb3063a5fc" providerId="ADAL" clId="{625EE799-FC1D-4A29-8C56-3A3B017B2A12}" dt="2020-09-21T13:44:10.476" v="735" actId="47"/>
      <pc:docMkLst>
        <pc:docMk/>
      </pc:docMkLst>
      <pc:sldChg chg="modSp mod">
        <pc:chgData name="Jacintha Westerink" userId="c1c74fd5-67fa-43d8-8063-0adb3063a5fc" providerId="ADAL" clId="{625EE799-FC1D-4A29-8C56-3A3B017B2A12}" dt="2020-09-20T19:57:14.800" v="237" actId="20577"/>
        <pc:sldMkLst>
          <pc:docMk/>
          <pc:sldMk cId="1794975565" sldId="256"/>
        </pc:sldMkLst>
        <pc:spChg chg="mod">
          <ac:chgData name="Jacintha Westerink" userId="c1c74fd5-67fa-43d8-8063-0adb3063a5fc" providerId="ADAL" clId="{625EE799-FC1D-4A29-8C56-3A3B017B2A12}" dt="2020-09-20T19:57:14.800" v="237" actId="20577"/>
          <ac:spMkLst>
            <pc:docMk/>
            <pc:sldMk cId="1794975565" sldId="256"/>
            <ac:spMk id="2" creationId="{7FA7216D-6B3F-47D0-AF43-2415E45FF937}"/>
          </ac:spMkLst>
        </pc:spChg>
      </pc:sldChg>
      <pc:sldChg chg="modAnim">
        <pc:chgData name="Jacintha Westerink" userId="c1c74fd5-67fa-43d8-8063-0adb3063a5fc" providerId="ADAL" clId="{625EE799-FC1D-4A29-8C56-3A3B017B2A12}" dt="2020-09-20T19:57:31.430" v="238"/>
        <pc:sldMkLst>
          <pc:docMk/>
          <pc:sldMk cId="2261728446" sldId="257"/>
        </pc:sldMkLst>
      </pc:sldChg>
      <pc:sldChg chg="addSp delSp modSp mod ord modAnim">
        <pc:chgData name="Jacintha Westerink" userId="c1c74fd5-67fa-43d8-8063-0adb3063a5fc" providerId="ADAL" clId="{625EE799-FC1D-4A29-8C56-3A3B017B2A12}" dt="2020-09-20T20:59:10.473" v="724" actId="20577"/>
        <pc:sldMkLst>
          <pc:docMk/>
          <pc:sldMk cId="3520506062" sldId="258"/>
        </pc:sldMkLst>
        <pc:spChg chg="add del mod">
          <ac:chgData name="Jacintha Westerink" userId="c1c74fd5-67fa-43d8-8063-0adb3063a5fc" providerId="ADAL" clId="{625EE799-FC1D-4A29-8C56-3A3B017B2A12}" dt="2020-09-20T20:59:10.473" v="724" actId="20577"/>
          <ac:spMkLst>
            <pc:docMk/>
            <pc:sldMk cId="3520506062" sldId="258"/>
            <ac:spMk id="3" creationId="{AACB24C5-22A2-4BBC-B648-3FD08EAEFB8B}"/>
          </ac:spMkLst>
        </pc:spChg>
        <pc:spChg chg="add del mod">
          <ac:chgData name="Jacintha Westerink" userId="c1c74fd5-67fa-43d8-8063-0adb3063a5fc" providerId="ADAL" clId="{625EE799-FC1D-4A29-8C56-3A3B017B2A12}" dt="2020-09-20T20:57:32.259" v="690" actId="478"/>
          <ac:spMkLst>
            <pc:docMk/>
            <pc:sldMk cId="3520506062" sldId="258"/>
            <ac:spMk id="5" creationId="{D851AF96-58F6-4B31-9766-2F71C3161D77}"/>
          </ac:spMkLst>
        </pc:spChg>
      </pc:sldChg>
      <pc:sldChg chg="modSp new mod ord modAnim">
        <pc:chgData name="Jacintha Westerink" userId="c1c74fd5-67fa-43d8-8063-0adb3063a5fc" providerId="ADAL" clId="{625EE799-FC1D-4A29-8C56-3A3B017B2A12}" dt="2020-09-20T19:59:04.527" v="241"/>
        <pc:sldMkLst>
          <pc:docMk/>
          <pc:sldMk cId="2307489463" sldId="259"/>
        </pc:sldMkLst>
        <pc:spChg chg="mod">
          <ac:chgData name="Jacintha Westerink" userId="c1c74fd5-67fa-43d8-8063-0adb3063a5fc" providerId="ADAL" clId="{625EE799-FC1D-4A29-8C56-3A3B017B2A12}" dt="2020-09-20T19:47:56.653" v="58" actId="20577"/>
          <ac:spMkLst>
            <pc:docMk/>
            <pc:sldMk cId="2307489463" sldId="259"/>
            <ac:spMk id="2" creationId="{5DC08F58-A71F-4614-B327-3517C9E81769}"/>
          </ac:spMkLst>
        </pc:spChg>
        <pc:spChg chg="mod">
          <ac:chgData name="Jacintha Westerink" userId="c1c74fd5-67fa-43d8-8063-0adb3063a5fc" providerId="ADAL" clId="{625EE799-FC1D-4A29-8C56-3A3B017B2A12}" dt="2020-09-20T19:46:52.359" v="34" actId="6549"/>
          <ac:spMkLst>
            <pc:docMk/>
            <pc:sldMk cId="2307489463" sldId="259"/>
            <ac:spMk id="3" creationId="{3B2624EC-76C3-40B0-8988-CA4480F705AE}"/>
          </ac:spMkLst>
        </pc:spChg>
      </pc:sldChg>
      <pc:sldChg chg="modSp new mod modAnim">
        <pc:chgData name="Jacintha Westerink" userId="c1c74fd5-67fa-43d8-8063-0adb3063a5fc" providerId="ADAL" clId="{625EE799-FC1D-4A29-8C56-3A3B017B2A12}" dt="2020-09-20T19:59:14.337" v="242"/>
        <pc:sldMkLst>
          <pc:docMk/>
          <pc:sldMk cId="1023115933" sldId="260"/>
        </pc:sldMkLst>
        <pc:spChg chg="mod">
          <ac:chgData name="Jacintha Westerink" userId="c1c74fd5-67fa-43d8-8063-0adb3063a5fc" providerId="ADAL" clId="{625EE799-FC1D-4A29-8C56-3A3B017B2A12}" dt="2020-09-20T19:48:00.139" v="59" actId="20577"/>
          <ac:spMkLst>
            <pc:docMk/>
            <pc:sldMk cId="1023115933" sldId="260"/>
            <ac:spMk id="2" creationId="{77C8C041-3176-4E83-B617-A1F466DD8E4B}"/>
          </ac:spMkLst>
        </pc:spChg>
        <pc:spChg chg="mod">
          <ac:chgData name="Jacintha Westerink" userId="c1c74fd5-67fa-43d8-8063-0adb3063a5fc" providerId="ADAL" clId="{625EE799-FC1D-4A29-8C56-3A3B017B2A12}" dt="2020-09-20T19:54:21.971" v="130" actId="255"/>
          <ac:spMkLst>
            <pc:docMk/>
            <pc:sldMk cId="1023115933" sldId="260"/>
            <ac:spMk id="3" creationId="{0E88014E-5AA5-477B-BDB3-9AD196BFB642}"/>
          </ac:spMkLst>
        </pc:spChg>
      </pc:sldChg>
      <pc:sldChg chg="modSp new mod modAnim">
        <pc:chgData name="Jacintha Westerink" userId="c1c74fd5-67fa-43d8-8063-0adb3063a5fc" providerId="ADAL" clId="{625EE799-FC1D-4A29-8C56-3A3B017B2A12}" dt="2020-09-20T19:59:25.544" v="243"/>
        <pc:sldMkLst>
          <pc:docMk/>
          <pc:sldMk cId="1887796483" sldId="261"/>
        </pc:sldMkLst>
        <pc:spChg chg="mod">
          <ac:chgData name="Jacintha Westerink" userId="c1c74fd5-67fa-43d8-8063-0adb3063a5fc" providerId="ADAL" clId="{625EE799-FC1D-4A29-8C56-3A3B017B2A12}" dt="2020-09-20T19:52:05.272" v="96" actId="20577"/>
          <ac:spMkLst>
            <pc:docMk/>
            <pc:sldMk cId="1887796483" sldId="261"/>
            <ac:spMk id="2" creationId="{6F9255FC-2740-474D-A346-D61CDE03C867}"/>
          </ac:spMkLst>
        </pc:spChg>
        <pc:spChg chg="mod">
          <ac:chgData name="Jacintha Westerink" userId="c1c74fd5-67fa-43d8-8063-0adb3063a5fc" providerId="ADAL" clId="{625EE799-FC1D-4A29-8C56-3A3B017B2A12}" dt="2020-09-20T19:54:11.467" v="129" actId="255"/>
          <ac:spMkLst>
            <pc:docMk/>
            <pc:sldMk cId="1887796483" sldId="261"/>
            <ac:spMk id="3" creationId="{5A2D616D-F4EA-4BF9-8FB5-E63C1E0ADDF6}"/>
          </ac:spMkLst>
        </pc:spChg>
      </pc:sldChg>
      <pc:sldChg chg="modSp new mod ord modAnim">
        <pc:chgData name="Jacintha Westerink" userId="c1c74fd5-67fa-43d8-8063-0adb3063a5fc" providerId="ADAL" clId="{625EE799-FC1D-4A29-8C56-3A3B017B2A12}" dt="2020-09-21T13:43:57.315" v="730"/>
        <pc:sldMkLst>
          <pc:docMk/>
          <pc:sldMk cId="2701744663" sldId="262"/>
        </pc:sldMkLst>
        <pc:spChg chg="mod">
          <ac:chgData name="Jacintha Westerink" userId="c1c74fd5-67fa-43d8-8063-0adb3063a5fc" providerId="ADAL" clId="{625EE799-FC1D-4A29-8C56-3A3B017B2A12}" dt="2020-09-20T19:53:34.824" v="121" actId="20577"/>
          <ac:spMkLst>
            <pc:docMk/>
            <pc:sldMk cId="2701744663" sldId="262"/>
            <ac:spMk id="2" creationId="{620EA5DE-EA84-4523-97E5-08CB9010BF16}"/>
          </ac:spMkLst>
        </pc:spChg>
        <pc:spChg chg="mod">
          <ac:chgData name="Jacintha Westerink" userId="c1c74fd5-67fa-43d8-8063-0adb3063a5fc" providerId="ADAL" clId="{625EE799-FC1D-4A29-8C56-3A3B017B2A12}" dt="2020-09-20T20:21:51.713" v="413" actId="6549"/>
          <ac:spMkLst>
            <pc:docMk/>
            <pc:sldMk cId="2701744663" sldId="262"/>
            <ac:spMk id="3" creationId="{D7ED48B5-08C5-45EE-9530-0E02DB291C21}"/>
          </ac:spMkLst>
        </pc:spChg>
      </pc:sldChg>
      <pc:sldChg chg="modSp new mod modAnim">
        <pc:chgData name="Jacintha Westerink" userId="c1c74fd5-67fa-43d8-8063-0adb3063a5fc" providerId="ADAL" clId="{625EE799-FC1D-4A29-8C56-3A3B017B2A12}" dt="2020-09-20T19:59:51.014" v="246"/>
        <pc:sldMkLst>
          <pc:docMk/>
          <pc:sldMk cId="1504714756" sldId="263"/>
        </pc:sldMkLst>
        <pc:spChg chg="mod">
          <ac:chgData name="Jacintha Westerink" userId="c1c74fd5-67fa-43d8-8063-0adb3063a5fc" providerId="ADAL" clId="{625EE799-FC1D-4A29-8C56-3A3B017B2A12}" dt="2020-09-20T19:55:34.008" v="177" actId="20577"/>
          <ac:spMkLst>
            <pc:docMk/>
            <pc:sldMk cId="1504714756" sldId="263"/>
            <ac:spMk id="2" creationId="{8A4B019A-7556-428A-B203-C2E59BB6120D}"/>
          </ac:spMkLst>
        </pc:spChg>
        <pc:spChg chg="mod">
          <ac:chgData name="Jacintha Westerink" userId="c1c74fd5-67fa-43d8-8063-0adb3063a5fc" providerId="ADAL" clId="{625EE799-FC1D-4A29-8C56-3A3B017B2A12}" dt="2020-09-20T19:55:55.516" v="184" actId="27636"/>
          <ac:spMkLst>
            <pc:docMk/>
            <pc:sldMk cId="1504714756" sldId="263"/>
            <ac:spMk id="3" creationId="{25307868-A4C3-47CA-8174-85A6D43D087B}"/>
          </ac:spMkLst>
        </pc:spChg>
      </pc:sldChg>
      <pc:sldChg chg="modSp new mod ord modAnim">
        <pc:chgData name="Jacintha Westerink" userId="c1c74fd5-67fa-43d8-8063-0adb3063a5fc" providerId="ADAL" clId="{625EE799-FC1D-4A29-8C56-3A3B017B2A12}" dt="2020-09-21T13:44:02.336" v="733"/>
        <pc:sldMkLst>
          <pc:docMk/>
          <pc:sldMk cId="312842639" sldId="264"/>
        </pc:sldMkLst>
        <pc:spChg chg="mod">
          <ac:chgData name="Jacintha Westerink" userId="c1c74fd5-67fa-43d8-8063-0adb3063a5fc" providerId="ADAL" clId="{625EE799-FC1D-4A29-8C56-3A3B017B2A12}" dt="2020-09-20T19:54:58.366" v="161" actId="6549"/>
          <ac:spMkLst>
            <pc:docMk/>
            <pc:sldMk cId="312842639" sldId="264"/>
            <ac:spMk id="2" creationId="{F95B6F62-3C24-4ABB-AD70-54C09C03198E}"/>
          </ac:spMkLst>
        </pc:spChg>
        <pc:spChg chg="mod">
          <ac:chgData name="Jacintha Westerink" userId="c1c74fd5-67fa-43d8-8063-0adb3063a5fc" providerId="ADAL" clId="{625EE799-FC1D-4A29-8C56-3A3B017B2A12}" dt="2020-09-20T19:55:13.469" v="166" actId="14100"/>
          <ac:spMkLst>
            <pc:docMk/>
            <pc:sldMk cId="312842639" sldId="264"/>
            <ac:spMk id="3" creationId="{F46815E5-2FAB-49D2-88DA-5E991C023408}"/>
          </ac:spMkLst>
        </pc:spChg>
      </pc:sldChg>
      <pc:sldChg chg="modSp new mod modAnim">
        <pc:chgData name="Jacintha Westerink" userId="c1c74fd5-67fa-43d8-8063-0adb3063a5fc" providerId="ADAL" clId="{625EE799-FC1D-4A29-8C56-3A3B017B2A12}" dt="2020-09-20T19:59:57.429" v="247"/>
        <pc:sldMkLst>
          <pc:docMk/>
          <pc:sldMk cId="3179386608" sldId="265"/>
        </pc:sldMkLst>
        <pc:spChg chg="mod">
          <ac:chgData name="Jacintha Westerink" userId="c1c74fd5-67fa-43d8-8063-0adb3063a5fc" providerId="ADAL" clId="{625EE799-FC1D-4A29-8C56-3A3B017B2A12}" dt="2020-09-20T19:56:20.204" v="210" actId="20577"/>
          <ac:spMkLst>
            <pc:docMk/>
            <pc:sldMk cId="3179386608" sldId="265"/>
            <ac:spMk id="2" creationId="{BA940A3A-6D03-4085-B539-DB5921F24159}"/>
          </ac:spMkLst>
        </pc:spChg>
        <pc:spChg chg="mod">
          <ac:chgData name="Jacintha Westerink" userId="c1c74fd5-67fa-43d8-8063-0adb3063a5fc" providerId="ADAL" clId="{625EE799-FC1D-4A29-8C56-3A3B017B2A12}" dt="2020-09-20T19:56:35.530" v="216" actId="255"/>
          <ac:spMkLst>
            <pc:docMk/>
            <pc:sldMk cId="3179386608" sldId="265"/>
            <ac:spMk id="3" creationId="{34A7F610-B13D-4377-985E-86857B210AFC}"/>
          </ac:spMkLst>
        </pc:spChg>
      </pc:sldChg>
      <pc:sldChg chg="addSp delSp modSp new del mod setBg">
        <pc:chgData name="Jacintha Westerink" userId="c1c74fd5-67fa-43d8-8063-0adb3063a5fc" providerId="ADAL" clId="{625EE799-FC1D-4A29-8C56-3A3B017B2A12}" dt="2020-09-21T13:36:49.963" v="725" actId="47"/>
        <pc:sldMkLst>
          <pc:docMk/>
          <pc:sldMk cId="2135309521" sldId="266"/>
        </pc:sldMkLst>
        <pc:spChg chg="del mod">
          <ac:chgData name="Jacintha Westerink" userId="c1c74fd5-67fa-43d8-8063-0adb3063a5fc" providerId="ADAL" clId="{625EE799-FC1D-4A29-8C56-3A3B017B2A12}" dt="2020-09-20T20:11:45.388" v="320" actId="478"/>
          <ac:spMkLst>
            <pc:docMk/>
            <pc:sldMk cId="2135309521" sldId="266"/>
            <ac:spMk id="2" creationId="{3A5E7398-EFDE-4B68-AB3C-08B6B58DD7AF}"/>
          </ac:spMkLst>
        </pc:spChg>
        <pc:spChg chg="del">
          <ac:chgData name="Jacintha Westerink" userId="c1c74fd5-67fa-43d8-8063-0adb3063a5fc" providerId="ADAL" clId="{625EE799-FC1D-4A29-8C56-3A3B017B2A12}" dt="2020-09-20T20:05:48.759" v="271"/>
          <ac:spMkLst>
            <pc:docMk/>
            <pc:sldMk cId="2135309521" sldId="266"/>
            <ac:spMk id="3" creationId="{92484C1D-F39F-4F5D-8858-2999CB7CD562}"/>
          </ac:spMkLst>
        </pc:spChg>
        <pc:spChg chg="add del">
          <ac:chgData name="Jacintha Westerink" userId="c1c74fd5-67fa-43d8-8063-0adb3063a5fc" providerId="ADAL" clId="{625EE799-FC1D-4A29-8C56-3A3B017B2A12}" dt="2020-09-20T20:09:44.081" v="306" actId="11529"/>
          <ac:spMkLst>
            <pc:docMk/>
            <pc:sldMk cId="2135309521" sldId="266"/>
            <ac:spMk id="11" creationId="{E9071C7F-1257-44F2-B62E-A571BF5B60F4}"/>
          </ac:spMkLst>
        </pc:spChg>
        <pc:spChg chg="add mod">
          <ac:chgData name="Jacintha Westerink" userId="c1c74fd5-67fa-43d8-8063-0adb3063a5fc" providerId="ADAL" clId="{625EE799-FC1D-4A29-8C56-3A3B017B2A12}" dt="2020-09-20T20:10:56.963" v="310" actId="2085"/>
          <ac:spMkLst>
            <pc:docMk/>
            <pc:sldMk cId="2135309521" sldId="266"/>
            <ac:spMk id="12" creationId="{07C35432-D47A-442C-AF8A-0E44BFEA8B36}"/>
          </ac:spMkLst>
        </pc:spChg>
        <pc:spChg chg="add del">
          <ac:chgData name="Jacintha Westerink" userId="c1c74fd5-67fa-43d8-8063-0adb3063a5fc" providerId="ADAL" clId="{625EE799-FC1D-4A29-8C56-3A3B017B2A12}" dt="2020-09-20T20:08:13.130" v="283" actId="26606"/>
          <ac:spMkLst>
            <pc:docMk/>
            <pc:sldMk cId="2135309521" sldId="266"/>
            <ac:spMk id="13" creationId="{83FC2C54-7B45-404D-A519-1BF7DD18D35B}"/>
          </ac:spMkLst>
        </pc:spChg>
        <pc:spChg chg="add mod ord">
          <ac:chgData name="Jacintha Westerink" userId="c1c74fd5-67fa-43d8-8063-0adb3063a5fc" providerId="ADAL" clId="{625EE799-FC1D-4A29-8C56-3A3B017B2A12}" dt="2020-09-20T20:35:10.810" v="474" actId="166"/>
          <ac:spMkLst>
            <pc:docMk/>
            <pc:sldMk cId="2135309521" sldId="266"/>
            <ac:spMk id="14" creationId="{66F4D7B1-D124-4B90-8918-A7424E475AF6}"/>
          </ac:spMkLst>
        </pc:spChg>
        <pc:spChg chg="add mod">
          <ac:chgData name="Jacintha Westerink" userId="c1c74fd5-67fa-43d8-8063-0adb3063a5fc" providerId="ADAL" clId="{625EE799-FC1D-4A29-8C56-3A3B017B2A12}" dt="2020-09-20T20:11:35.463" v="318" actId="14100"/>
          <ac:spMkLst>
            <pc:docMk/>
            <pc:sldMk cId="2135309521" sldId="266"/>
            <ac:spMk id="16" creationId="{3AE713D2-A5DB-4DFB-AE7D-C1BE16CAE58C}"/>
          </ac:spMkLst>
        </pc:spChg>
        <pc:spChg chg="add del">
          <ac:chgData name="Jacintha Westerink" userId="c1c74fd5-67fa-43d8-8063-0adb3063a5fc" providerId="ADAL" clId="{625EE799-FC1D-4A29-8C56-3A3B017B2A12}" dt="2020-09-20T20:08:13.130" v="283" actId="26606"/>
          <ac:spMkLst>
            <pc:docMk/>
            <pc:sldMk cId="2135309521" sldId="266"/>
            <ac:spMk id="21" creationId="{087DA42F-1100-4806-A533-8F94AA864687}"/>
          </ac:spMkLst>
        </pc:spChg>
        <pc:spChg chg="add mod ord">
          <ac:chgData name="Jacintha Westerink" userId="c1c74fd5-67fa-43d8-8063-0adb3063a5fc" providerId="ADAL" clId="{625EE799-FC1D-4A29-8C56-3A3B017B2A12}" dt="2020-09-20T20:35:24.596" v="477" actId="167"/>
          <ac:spMkLst>
            <pc:docMk/>
            <pc:sldMk cId="2135309521" sldId="266"/>
            <ac:spMk id="22" creationId="{92506496-2EA2-4D2B-9B2F-5279E99E8AA7}"/>
          </ac:spMkLst>
        </pc:spChg>
        <pc:spChg chg="add del">
          <ac:chgData name="Jacintha Westerink" userId="c1c74fd5-67fa-43d8-8063-0adb3063a5fc" providerId="ADAL" clId="{625EE799-FC1D-4A29-8C56-3A3B017B2A12}" dt="2020-09-20T20:08:13.130" v="283" actId="26606"/>
          <ac:spMkLst>
            <pc:docMk/>
            <pc:sldMk cId="2135309521" sldId="266"/>
            <ac:spMk id="23" creationId="{7B43D584-6FEB-433F-A6B0-8AEE7BC961ED}"/>
          </ac:spMkLst>
        </pc:spChg>
        <pc:spChg chg="add del">
          <ac:chgData name="Jacintha Westerink" userId="c1c74fd5-67fa-43d8-8063-0adb3063a5fc" providerId="ADAL" clId="{625EE799-FC1D-4A29-8C56-3A3B017B2A12}" dt="2020-09-20T20:08:13.130" v="283" actId="26606"/>
          <ac:spMkLst>
            <pc:docMk/>
            <pc:sldMk cId="2135309521" sldId="266"/>
            <ac:spMk id="31" creationId="{2E6F7D5A-2F84-4128-962D-A665733ED719}"/>
          </ac:spMkLst>
        </pc:spChg>
        <pc:grpChg chg="add del">
          <ac:chgData name="Jacintha Westerink" userId="c1c74fd5-67fa-43d8-8063-0adb3063a5fc" providerId="ADAL" clId="{625EE799-FC1D-4A29-8C56-3A3B017B2A12}" dt="2020-09-20T20:08:13.130" v="283" actId="26606"/>
          <ac:grpSpMkLst>
            <pc:docMk/>
            <pc:sldMk cId="2135309521" sldId="266"/>
            <ac:grpSpMk id="25" creationId="{FA51651D-00A4-493E-97F0-11BA7D143684}"/>
          </ac:grpSpMkLst>
        </pc:grpChg>
        <pc:grpChg chg="add del">
          <ac:chgData name="Jacintha Westerink" userId="c1c74fd5-67fa-43d8-8063-0adb3063a5fc" providerId="ADAL" clId="{625EE799-FC1D-4A29-8C56-3A3B017B2A12}" dt="2020-09-20T20:08:13.130" v="283" actId="26606"/>
          <ac:grpSpMkLst>
            <pc:docMk/>
            <pc:sldMk cId="2135309521" sldId="266"/>
            <ac:grpSpMk id="33" creationId="{4E665D2A-7D5F-45BB-89E8-012704DF3D70}"/>
          </ac:grpSpMkLst>
        </pc:grpChg>
        <pc:grpChg chg="add del">
          <ac:chgData name="Jacintha Westerink" userId="c1c74fd5-67fa-43d8-8063-0adb3063a5fc" providerId="ADAL" clId="{625EE799-FC1D-4A29-8C56-3A3B017B2A12}" dt="2020-09-20T20:08:13.130" v="283" actId="26606"/>
          <ac:grpSpMkLst>
            <pc:docMk/>
            <pc:sldMk cId="2135309521" sldId="266"/>
            <ac:grpSpMk id="37" creationId="{F0DB7638-7E50-4451-9FB5-E68C049508CD}"/>
          </ac:grpSpMkLst>
        </pc:grpChg>
        <pc:grpChg chg="add del">
          <ac:chgData name="Jacintha Westerink" userId="c1c74fd5-67fa-43d8-8063-0adb3063a5fc" providerId="ADAL" clId="{625EE799-FC1D-4A29-8C56-3A3B017B2A12}" dt="2020-09-20T20:08:13.130" v="283" actId="26606"/>
          <ac:grpSpMkLst>
            <pc:docMk/>
            <pc:sldMk cId="2135309521" sldId="266"/>
            <ac:grpSpMk id="41" creationId="{3CA072E8-8F09-4B75-9E04-7AC01A9826BC}"/>
          </ac:grpSpMkLst>
        </pc:grpChg>
        <pc:picChg chg="add mod ord">
          <ac:chgData name="Jacintha Westerink" userId="c1c74fd5-67fa-43d8-8063-0adb3063a5fc" providerId="ADAL" clId="{625EE799-FC1D-4A29-8C56-3A3B017B2A12}" dt="2020-09-20T20:35:13.375" v="475" actId="166"/>
          <ac:picMkLst>
            <pc:docMk/>
            <pc:sldMk cId="2135309521" sldId="266"/>
            <ac:picMk id="5" creationId="{29C50F6B-1842-4A57-8F8B-3DC040964FA2}"/>
          </ac:picMkLst>
        </pc:picChg>
        <pc:picChg chg="add mod ord">
          <ac:chgData name="Jacintha Westerink" userId="c1c74fd5-67fa-43d8-8063-0adb3063a5fc" providerId="ADAL" clId="{625EE799-FC1D-4A29-8C56-3A3B017B2A12}" dt="2020-09-20T20:35:01.347" v="473" actId="166"/>
          <ac:picMkLst>
            <pc:docMk/>
            <pc:sldMk cId="2135309521" sldId="266"/>
            <ac:picMk id="6" creationId="{E2B53945-944D-454B-BC61-8F5ECDF3816E}"/>
          </ac:picMkLst>
        </pc:picChg>
        <pc:picChg chg="add mod">
          <ac:chgData name="Jacintha Westerink" userId="c1c74fd5-67fa-43d8-8063-0adb3063a5fc" providerId="ADAL" clId="{625EE799-FC1D-4A29-8C56-3A3B017B2A12}" dt="2020-09-20T20:35:32.293" v="478" actId="1076"/>
          <ac:picMkLst>
            <pc:docMk/>
            <pc:sldMk cId="2135309521" sldId="266"/>
            <ac:picMk id="7" creationId="{6A53B7F3-3667-4E84-8BCA-44D386408760}"/>
          </ac:picMkLst>
        </pc:picChg>
        <pc:picChg chg="add mod">
          <ac:chgData name="Jacintha Westerink" userId="c1c74fd5-67fa-43d8-8063-0adb3063a5fc" providerId="ADAL" clId="{625EE799-FC1D-4A29-8C56-3A3B017B2A12}" dt="2020-09-20T20:08:43.107" v="294" actId="1076"/>
          <ac:picMkLst>
            <pc:docMk/>
            <pc:sldMk cId="2135309521" sldId="266"/>
            <ac:picMk id="8" creationId="{5C89DEA4-CA1F-40F9-8195-0C0F51765FB1}"/>
          </ac:picMkLst>
        </pc:picChg>
        <pc:picChg chg="add del mod">
          <ac:chgData name="Jacintha Westerink" userId="c1c74fd5-67fa-43d8-8063-0adb3063a5fc" providerId="ADAL" clId="{625EE799-FC1D-4A29-8C56-3A3B017B2A12}" dt="2020-09-20T20:08:11.696" v="281"/>
          <ac:picMkLst>
            <pc:docMk/>
            <pc:sldMk cId="2135309521" sldId="266"/>
            <ac:picMk id="9" creationId="{93C500D0-E9C8-432D-BC78-962B06ABFBD6}"/>
          </ac:picMkLst>
        </pc:picChg>
        <pc:picChg chg="add del mod">
          <ac:chgData name="Jacintha Westerink" userId="c1c74fd5-67fa-43d8-8063-0adb3063a5fc" providerId="ADAL" clId="{625EE799-FC1D-4A29-8C56-3A3B017B2A12}" dt="2020-09-20T20:12:54.377" v="325" actId="21"/>
          <ac:picMkLst>
            <pc:docMk/>
            <pc:sldMk cId="2135309521" sldId="266"/>
            <ac:picMk id="10" creationId="{8753E9AD-B64F-4589-9C3A-1EFD9585D4E3}"/>
          </ac:picMkLst>
        </pc:picChg>
        <pc:picChg chg="add del">
          <ac:chgData name="Jacintha Westerink" userId="c1c74fd5-67fa-43d8-8063-0adb3063a5fc" providerId="ADAL" clId="{625EE799-FC1D-4A29-8C56-3A3B017B2A12}" dt="2020-09-20T20:08:13.130" v="283" actId="26606"/>
          <ac:picMkLst>
            <pc:docMk/>
            <pc:sldMk cId="2135309521" sldId="266"/>
            <ac:picMk id="15" creationId="{A75017EA-9B66-4D89-A855-823DFCDE9374}"/>
          </ac:picMkLst>
        </pc:picChg>
        <pc:picChg chg="add mod">
          <ac:chgData name="Jacintha Westerink" userId="c1c74fd5-67fa-43d8-8063-0adb3063a5fc" providerId="ADAL" clId="{625EE799-FC1D-4A29-8C56-3A3B017B2A12}" dt="2020-09-20T20:13:03.739" v="327" actId="14100"/>
          <ac:picMkLst>
            <pc:docMk/>
            <pc:sldMk cId="2135309521" sldId="266"/>
            <ac:picMk id="18" creationId="{A3263C08-375F-410D-853F-098B3B5602A8}"/>
          </ac:picMkLst>
        </pc:picChg>
        <pc:picChg chg="add mod ord">
          <ac:chgData name="Jacintha Westerink" userId="c1c74fd5-67fa-43d8-8063-0adb3063a5fc" providerId="ADAL" clId="{625EE799-FC1D-4A29-8C56-3A3B017B2A12}" dt="2020-09-20T20:34:52.666" v="472" actId="166"/>
          <ac:picMkLst>
            <pc:docMk/>
            <pc:sldMk cId="2135309521" sldId="266"/>
            <ac:picMk id="20" creationId="{CDC68091-461C-426D-8F0C-EC78AD408DBC}"/>
          </ac:picMkLst>
        </pc:picChg>
        <pc:picChg chg="add del">
          <ac:chgData name="Jacintha Westerink" userId="c1c74fd5-67fa-43d8-8063-0adb3063a5fc" providerId="ADAL" clId="{625EE799-FC1D-4A29-8C56-3A3B017B2A12}" dt="2020-09-20T20:08:13.130" v="283" actId="26606"/>
          <ac:picMkLst>
            <pc:docMk/>
            <pc:sldMk cId="2135309521" sldId="266"/>
            <ac:picMk id="45" creationId="{F279B344-69F5-448D-8ECF-93AE215C8192}"/>
          </ac:picMkLst>
        </pc:picChg>
        <pc:cxnChg chg="add del">
          <ac:chgData name="Jacintha Westerink" userId="c1c74fd5-67fa-43d8-8063-0adb3063a5fc" providerId="ADAL" clId="{625EE799-FC1D-4A29-8C56-3A3B017B2A12}" dt="2020-09-20T20:08:13.130" v="283" actId="26606"/>
          <ac:cxnSpMkLst>
            <pc:docMk/>
            <pc:sldMk cId="2135309521" sldId="266"/>
            <ac:cxnSpMk id="17" creationId="{2F41A41A-D714-4F7E-A8AF-D83C6CF07115}"/>
          </ac:cxnSpMkLst>
        </pc:cxnChg>
        <pc:cxnChg chg="add del">
          <ac:chgData name="Jacintha Westerink" userId="c1c74fd5-67fa-43d8-8063-0adb3063a5fc" providerId="ADAL" clId="{625EE799-FC1D-4A29-8C56-3A3B017B2A12}" dt="2020-09-20T20:08:13.130" v="283" actId="26606"/>
          <ac:cxnSpMkLst>
            <pc:docMk/>
            <pc:sldMk cId="2135309521" sldId="266"/>
            <ac:cxnSpMk id="19" creationId="{310BEE2E-3B4C-4FB1-AAEE-BEA7CD2E7912}"/>
          </ac:cxnSpMkLst>
        </pc:cxnChg>
        <pc:cxnChg chg="add del">
          <ac:chgData name="Jacintha Westerink" userId="c1c74fd5-67fa-43d8-8063-0adb3063a5fc" providerId="ADAL" clId="{625EE799-FC1D-4A29-8C56-3A3B017B2A12}" dt="2020-09-20T20:08:13.130" v="283" actId="26606"/>
          <ac:cxnSpMkLst>
            <pc:docMk/>
            <pc:sldMk cId="2135309521" sldId="266"/>
            <ac:cxnSpMk id="29" creationId="{CD3D8BF6-BDFC-4907-8BAC-8BD395B5D363}"/>
          </ac:cxnSpMkLst>
        </pc:cxnChg>
        <pc:cxnChg chg="add del">
          <ac:chgData name="Jacintha Westerink" userId="c1c74fd5-67fa-43d8-8063-0adb3063a5fc" providerId="ADAL" clId="{625EE799-FC1D-4A29-8C56-3A3B017B2A12}" dt="2020-09-20T20:08:13.130" v="283" actId="26606"/>
          <ac:cxnSpMkLst>
            <pc:docMk/>
            <pc:sldMk cId="2135309521" sldId="266"/>
            <ac:cxnSpMk id="47" creationId="{D947129A-DBAD-4DE9-8444-48435533F9EB}"/>
          </ac:cxnSpMkLst>
        </pc:cxnChg>
      </pc:sldChg>
      <pc:sldChg chg="addSp delSp modSp new del mod">
        <pc:chgData name="Jacintha Westerink" userId="c1c74fd5-67fa-43d8-8063-0adb3063a5fc" providerId="ADAL" clId="{625EE799-FC1D-4A29-8C56-3A3B017B2A12}" dt="2020-09-21T13:43:51.821" v="726" actId="47"/>
        <pc:sldMkLst>
          <pc:docMk/>
          <pc:sldMk cId="1132440795" sldId="267"/>
        </pc:sldMkLst>
        <pc:spChg chg="del">
          <ac:chgData name="Jacintha Westerink" userId="c1c74fd5-67fa-43d8-8063-0adb3063a5fc" providerId="ADAL" clId="{625EE799-FC1D-4A29-8C56-3A3B017B2A12}" dt="2020-09-20T20:14:28.067" v="334"/>
          <ac:spMkLst>
            <pc:docMk/>
            <pc:sldMk cId="1132440795" sldId="267"/>
            <ac:spMk id="3" creationId="{9876CB43-0274-4D1F-BFC5-1411C70B657D}"/>
          </ac:spMkLst>
        </pc:spChg>
        <pc:spChg chg="add mod">
          <ac:chgData name="Jacintha Westerink" userId="c1c74fd5-67fa-43d8-8063-0adb3063a5fc" providerId="ADAL" clId="{625EE799-FC1D-4A29-8C56-3A3B017B2A12}" dt="2020-09-20T20:16:37.634" v="350" actId="1076"/>
          <ac:spMkLst>
            <pc:docMk/>
            <pc:sldMk cId="1132440795" sldId="267"/>
            <ac:spMk id="10" creationId="{693119F2-F499-490B-B138-C16B68143B0F}"/>
          </ac:spMkLst>
        </pc:spChg>
        <pc:spChg chg="add mod ord">
          <ac:chgData name="Jacintha Westerink" userId="c1c74fd5-67fa-43d8-8063-0adb3063a5fc" providerId="ADAL" clId="{625EE799-FC1D-4A29-8C56-3A3B017B2A12}" dt="2020-09-20T20:35:57.724" v="481" actId="167"/>
          <ac:spMkLst>
            <pc:docMk/>
            <pc:sldMk cId="1132440795" sldId="267"/>
            <ac:spMk id="12" creationId="{8B10F6B4-E7A2-43DB-9F52-2C42A88C75F3}"/>
          </ac:spMkLst>
        </pc:spChg>
        <pc:picChg chg="add mod">
          <ac:chgData name="Jacintha Westerink" userId="c1c74fd5-67fa-43d8-8063-0adb3063a5fc" providerId="ADAL" clId="{625EE799-FC1D-4A29-8C56-3A3B017B2A12}" dt="2020-09-20T20:13:56.476" v="333" actId="14100"/>
          <ac:picMkLst>
            <pc:docMk/>
            <pc:sldMk cId="1132440795" sldId="267"/>
            <ac:picMk id="5" creationId="{65778761-01CF-4A77-8A10-69341C73F946}"/>
          </ac:picMkLst>
        </pc:picChg>
        <pc:picChg chg="add mod">
          <ac:chgData name="Jacintha Westerink" userId="c1c74fd5-67fa-43d8-8063-0adb3063a5fc" providerId="ADAL" clId="{625EE799-FC1D-4A29-8C56-3A3B017B2A12}" dt="2020-09-20T20:13:51.974" v="332" actId="14100"/>
          <ac:picMkLst>
            <pc:docMk/>
            <pc:sldMk cId="1132440795" sldId="267"/>
            <ac:picMk id="6" creationId="{317C16BD-A065-4CC0-8AB1-5151C6AFE879}"/>
          </ac:picMkLst>
        </pc:picChg>
        <pc:picChg chg="add mod">
          <ac:chgData name="Jacintha Westerink" userId="c1c74fd5-67fa-43d8-8063-0adb3063a5fc" providerId="ADAL" clId="{625EE799-FC1D-4A29-8C56-3A3B017B2A12}" dt="2020-09-20T20:14:34.773" v="336" actId="14100"/>
          <ac:picMkLst>
            <pc:docMk/>
            <pc:sldMk cId="1132440795" sldId="267"/>
            <ac:picMk id="7" creationId="{95CD9EA1-6D38-4109-BAD9-0AE777E44490}"/>
          </ac:picMkLst>
        </pc:picChg>
        <pc:picChg chg="add mod">
          <ac:chgData name="Jacintha Westerink" userId="c1c74fd5-67fa-43d8-8063-0adb3063a5fc" providerId="ADAL" clId="{625EE799-FC1D-4A29-8C56-3A3B017B2A12}" dt="2020-09-20T20:15:05.771" v="339" actId="14100"/>
          <ac:picMkLst>
            <pc:docMk/>
            <pc:sldMk cId="1132440795" sldId="267"/>
            <ac:picMk id="8" creationId="{E47E4DAD-382C-43B3-AD22-3C386320E92D}"/>
          </ac:picMkLst>
        </pc:picChg>
        <pc:picChg chg="add mod ord">
          <ac:chgData name="Jacintha Westerink" userId="c1c74fd5-67fa-43d8-8063-0adb3063a5fc" providerId="ADAL" clId="{625EE799-FC1D-4A29-8C56-3A3B017B2A12}" dt="2020-09-20T20:16:47.818" v="351" actId="1076"/>
          <ac:picMkLst>
            <pc:docMk/>
            <pc:sldMk cId="1132440795" sldId="267"/>
            <ac:picMk id="9" creationId="{DA35827B-9422-4614-A26F-23BE3041410F}"/>
          </ac:picMkLst>
        </pc:picChg>
      </pc:sldChg>
      <pc:sldChg chg="addSp delSp modSp new del mod">
        <pc:chgData name="Jacintha Westerink" userId="c1c74fd5-67fa-43d8-8063-0adb3063a5fc" providerId="ADAL" clId="{625EE799-FC1D-4A29-8C56-3A3B017B2A12}" dt="2020-09-21T13:43:53.737" v="727" actId="47"/>
        <pc:sldMkLst>
          <pc:docMk/>
          <pc:sldMk cId="3099061128" sldId="268"/>
        </pc:sldMkLst>
        <pc:spChg chg="del">
          <ac:chgData name="Jacintha Westerink" userId="c1c74fd5-67fa-43d8-8063-0adb3063a5fc" providerId="ADAL" clId="{625EE799-FC1D-4A29-8C56-3A3B017B2A12}" dt="2020-09-20T20:31:54.928" v="461" actId="478"/>
          <ac:spMkLst>
            <pc:docMk/>
            <pc:sldMk cId="3099061128" sldId="268"/>
            <ac:spMk id="2" creationId="{CFE5A1D6-9BBF-4167-870C-1CCB63B69728}"/>
          </ac:spMkLst>
        </pc:spChg>
        <pc:spChg chg="del">
          <ac:chgData name="Jacintha Westerink" userId="c1c74fd5-67fa-43d8-8063-0adb3063a5fc" providerId="ADAL" clId="{625EE799-FC1D-4A29-8C56-3A3B017B2A12}" dt="2020-09-20T20:18:47.866" v="355"/>
          <ac:spMkLst>
            <pc:docMk/>
            <pc:sldMk cId="3099061128" sldId="268"/>
            <ac:spMk id="3" creationId="{F22B5D12-2609-4E5D-89F9-E75456779D7F}"/>
          </ac:spMkLst>
        </pc:spChg>
        <pc:spChg chg="add mod ord">
          <ac:chgData name="Jacintha Westerink" userId="c1c74fd5-67fa-43d8-8063-0adb3063a5fc" providerId="ADAL" clId="{625EE799-FC1D-4A29-8C56-3A3B017B2A12}" dt="2020-09-20T20:36:10.294" v="484" actId="167"/>
          <ac:spMkLst>
            <pc:docMk/>
            <pc:sldMk cId="3099061128" sldId="268"/>
            <ac:spMk id="10" creationId="{DDAEC4F2-14D2-46B9-A65C-FECBDFFC5FA9}"/>
          </ac:spMkLst>
        </pc:spChg>
        <pc:picChg chg="add del mod">
          <ac:chgData name="Jacintha Westerink" userId="c1c74fd5-67fa-43d8-8063-0adb3063a5fc" providerId="ADAL" clId="{625EE799-FC1D-4A29-8C56-3A3B017B2A12}" dt="2020-09-20T20:31:46.821" v="459" actId="1076"/>
          <ac:picMkLst>
            <pc:docMk/>
            <pc:sldMk cId="3099061128" sldId="268"/>
            <ac:picMk id="4" creationId="{BEBA9214-8997-4727-9ECC-E81302BC4575}"/>
          </ac:picMkLst>
        </pc:picChg>
        <pc:picChg chg="add mod">
          <ac:chgData name="Jacintha Westerink" userId="c1c74fd5-67fa-43d8-8063-0adb3063a5fc" providerId="ADAL" clId="{625EE799-FC1D-4A29-8C56-3A3B017B2A12}" dt="2020-09-20T20:18:54.459" v="357" actId="14100"/>
          <ac:picMkLst>
            <pc:docMk/>
            <pc:sldMk cId="3099061128" sldId="268"/>
            <ac:picMk id="5" creationId="{B55C24FC-4877-43B2-86E0-C7BBAB05A201}"/>
          </ac:picMkLst>
        </pc:picChg>
        <pc:picChg chg="add mod">
          <ac:chgData name="Jacintha Westerink" userId="c1c74fd5-67fa-43d8-8063-0adb3063a5fc" providerId="ADAL" clId="{625EE799-FC1D-4A29-8C56-3A3B017B2A12}" dt="2020-09-20T20:20:02.955" v="363" actId="1076"/>
          <ac:picMkLst>
            <pc:docMk/>
            <pc:sldMk cId="3099061128" sldId="268"/>
            <ac:picMk id="6" creationId="{63A5FAE2-FA53-42FB-AE48-E59AF3B66271}"/>
          </ac:picMkLst>
        </pc:picChg>
        <pc:picChg chg="add mod">
          <ac:chgData name="Jacintha Westerink" userId="c1c74fd5-67fa-43d8-8063-0adb3063a5fc" providerId="ADAL" clId="{625EE799-FC1D-4A29-8C56-3A3B017B2A12}" dt="2020-09-20T20:31:50.919" v="460" actId="1076"/>
          <ac:picMkLst>
            <pc:docMk/>
            <pc:sldMk cId="3099061128" sldId="268"/>
            <ac:picMk id="7" creationId="{B19FBA22-4FF6-4758-88D4-9FA08BFC1DE7}"/>
          </ac:picMkLst>
        </pc:picChg>
        <pc:picChg chg="add mod">
          <ac:chgData name="Jacintha Westerink" userId="c1c74fd5-67fa-43d8-8063-0adb3063a5fc" providerId="ADAL" clId="{625EE799-FC1D-4A29-8C56-3A3B017B2A12}" dt="2020-09-20T20:32:34.264" v="466" actId="1076"/>
          <ac:picMkLst>
            <pc:docMk/>
            <pc:sldMk cId="3099061128" sldId="268"/>
            <ac:picMk id="8" creationId="{5AC962E9-0665-4756-90BA-D94C7C564D80}"/>
          </ac:picMkLst>
        </pc:picChg>
      </pc:sldChg>
      <pc:sldChg chg="addSp delSp modSp new del mod">
        <pc:chgData name="Jacintha Westerink" userId="c1c74fd5-67fa-43d8-8063-0adb3063a5fc" providerId="ADAL" clId="{625EE799-FC1D-4A29-8C56-3A3B017B2A12}" dt="2020-09-21T13:43:56.708" v="728" actId="47"/>
        <pc:sldMkLst>
          <pc:docMk/>
          <pc:sldMk cId="4047117146" sldId="269"/>
        </pc:sldMkLst>
        <pc:spChg chg="del">
          <ac:chgData name="Jacintha Westerink" userId="c1c74fd5-67fa-43d8-8063-0adb3063a5fc" providerId="ADAL" clId="{625EE799-FC1D-4A29-8C56-3A3B017B2A12}" dt="2020-09-20T20:26:28.261" v="440" actId="22"/>
          <ac:spMkLst>
            <pc:docMk/>
            <pc:sldMk cId="4047117146" sldId="269"/>
            <ac:spMk id="2" creationId="{68FE297C-D274-4AF6-BC08-689FCB0D83AA}"/>
          </ac:spMkLst>
        </pc:spChg>
        <pc:spChg chg="del">
          <ac:chgData name="Jacintha Westerink" userId="c1c74fd5-67fa-43d8-8063-0adb3063a5fc" providerId="ADAL" clId="{625EE799-FC1D-4A29-8C56-3A3B017B2A12}" dt="2020-09-20T20:23:22.669" v="417"/>
          <ac:spMkLst>
            <pc:docMk/>
            <pc:sldMk cId="4047117146" sldId="269"/>
            <ac:spMk id="3" creationId="{855552BF-710E-413C-B0D7-F092E195A9AF}"/>
          </ac:spMkLst>
        </pc:spChg>
        <pc:spChg chg="add mod">
          <ac:chgData name="Jacintha Westerink" userId="c1c74fd5-67fa-43d8-8063-0adb3063a5fc" providerId="ADAL" clId="{625EE799-FC1D-4A29-8C56-3A3B017B2A12}" dt="2020-09-20T20:25:59.382" v="438" actId="1076"/>
          <ac:spMkLst>
            <pc:docMk/>
            <pc:sldMk cId="4047117146" sldId="269"/>
            <ac:spMk id="9" creationId="{171E5F33-10B3-4E66-8A14-63C18BE6353F}"/>
          </ac:spMkLst>
        </pc:spChg>
        <pc:spChg chg="add del mod">
          <ac:chgData name="Jacintha Westerink" userId="c1c74fd5-67fa-43d8-8063-0adb3063a5fc" providerId="ADAL" clId="{625EE799-FC1D-4A29-8C56-3A3B017B2A12}" dt="2020-09-20T20:27:21.337" v="447" actId="478"/>
          <ac:spMkLst>
            <pc:docMk/>
            <pc:sldMk cId="4047117146" sldId="269"/>
            <ac:spMk id="11" creationId="{264864C3-8C8A-43BC-A8BE-00572C84F3F7}"/>
          </ac:spMkLst>
        </pc:spChg>
        <pc:spChg chg="add mod">
          <ac:chgData name="Jacintha Westerink" userId="c1c74fd5-67fa-43d8-8063-0adb3063a5fc" providerId="ADAL" clId="{625EE799-FC1D-4A29-8C56-3A3B017B2A12}" dt="2020-09-20T20:28:16.687" v="451" actId="2085"/>
          <ac:spMkLst>
            <pc:docMk/>
            <pc:sldMk cId="4047117146" sldId="269"/>
            <ac:spMk id="12" creationId="{C31230AB-3F82-46BA-8683-86B3B51E440D}"/>
          </ac:spMkLst>
        </pc:spChg>
        <pc:spChg chg="add mod ord">
          <ac:chgData name="Jacintha Westerink" userId="c1c74fd5-67fa-43d8-8063-0adb3063a5fc" providerId="ADAL" clId="{625EE799-FC1D-4A29-8C56-3A3B017B2A12}" dt="2020-09-20T20:36:23.800" v="487" actId="167"/>
          <ac:spMkLst>
            <pc:docMk/>
            <pc:sldMk cId="4047117146" sldId="269"/>
            <ac:spMk id="14" creationId="{E0C4A0A9-3E8A-453E-8FC3-0688EBC416B7}"/>
          </ac:spMkLst>
        </pc:spChg>
        <pc:picChg chg="add mod">
          <ac:chgData name="Jacintha Westerink" userId="c1c74fd5-67fa-43d8-8063-0adb3063a5fc" providerId="ADAL" clId="{625EE799-FC1D-4A29-8C56-3A3B017B2A12}" dt="2020-09-20T20:24:57.750" v="428" actId="1076"/>
          <ac:picMkLst>
            <pc:docMk/>
            <pc:sldMk cId="4047117146" sldId="269"/>
            <ac:picMk id="4" creationId="{E22F35B4-0146-4C0C-92D8-8DE6F2220D28}"/>
          </ac:picMkLst>
        </pc:picChg>
        <pc:picChg chg="add mod">
          <ac:chgData name="Jacintha Westerink" userId="c1c74fd5-67fa-43d8-8063-0adb3063a5fc" providerId="ADAL" clId="{625EE799-FC1D-4A29-8C56-3A3B017B2A12}" dt="2020-09-20T20:23:28.047" v="419" actId="14100"/>
          <ac:picMkLst>
            <pc:docMk/>
            <pc:sldMk cId="4047117146" sldId="269"/>
            <ac:picMk id="5" creationId="{47092A6C-0C90-49E8-AD6E-62CC8CDCCDCC}"/>
          </ac:picMkLst>
        </pc:picChg>
        <pc:picChg chg="add mod">
          <ac:chgData name="Jacintha Westerink" userId="c1c74fd5-67fa-43d8-8063-0adb3063a5fc" providerId="ADAL" clId="{625EE799-FC1D-4A29-8C56-3A3B017B2A12}" dt="2020-09-20T20:24:54.223" v="427" actId="1076"/>
          <ac:picMkLst>
            <pc:docMk/>
            <pc:sldMk cId="4047117146" sldId="269"/>
            <ac:picMk id="6" creationId="{F69B44BF-C028-4A7E-AEA5-F90767A33CE2}"/>
          </ac:picMkLst>
        </pc:picChg>
        <pc:picChg chg="add mod">
          <ac:chgData name="Jacintha Westerink" userId="c1c74fd5-67fa-43d8-8063-0adb3063a5fc" providerId="ADAL" clId="{625EE799-FC1D-4A29-8C56-3A3B017B2A12}" dt="2020-09-20T20:24:51.828" v="426" actId="1076"/>
          <ac:picMkLst>
            <pc:docMk/>
            <pc:sldMk cId="4047117146" sldId="269"/>
            <ac:picMk id="7" creationId="{529D6CFF-483C-4238-9BD4-4CCA807D6864}"/>
          </ac:picMkLst>
        </pc:picChg>
        <pc:picChg chg="add mod ord">
          <ac:chgData name="Jacintha Westerink" userId="c1c74fd5-67fa-43d8-8063-0adb3063a5fc" providerId="ADAL" clId="{625EE799-FC1D-4A29-8C56-3A3B017B2A12}" dt="2020-09-20T20:26:01.746" v="439" actId="1076"/>
          <ac:picMkLst>
            <pc:docMk/>
            <pc:sldMk cId="4047117146" sldId="269"/>
            <ac:picMk id="8" creationId="{656D11DF-043D-4D1A-BB79-ED11176056A7}"/>
          </ac:picMkLst>
        </pc:picChg>
      </pc:sldChg>
      <pc:sldChg chg="addSp delSp modSp new del mod">
        <pc:chgData name="Jacintha Westerink" userId="c1c74fd5-67fa-43d8-8063-0adb3063a5fc" providerId="ADAL" clId="{625EE799-FC1D-4A29-8C56-3A3B017B2A12}" dt="2020-09-21T13:43:59.860" v="731" actId="47"/>
        <pc:sldMkLst>
          <pc:docMk/>
          <pc:sldMk cId="1126805624" sldId="270"/>
        </pc:sldMkLst>
        <pc:spChg chg="del">
          <ac:chgData name="Jacintha Westerink" userId="c1c74fd5-67fa-43d8-8063-0adb3063a5fc" providerId="ADAL" clId="{625EE799-FC1D-4A29-8C56-3A3B017B2A12}" dt="2020-09-20T20:37:44.424" v="491"/>
          <ac:spMkLst>
            <pc:docMk/>
            <pc:sldMk cId="1126805624" sldId="270"/>
            <ac:spMk id="3" creationId="{FA861E14-3E71-485C-8DF8-7E96FB3E18E4}"/>
          </ac:spMkLst>
        </pc:spChg>
        <pc:spChg chg="add mod">
          <ac:chgData name="Jacintha Westerink" userId="c1c74fd5-67fa-43d8-8063-0adb3063a5fc" providerId="ADAL" clId="{625EE799-FC1D-4A29-8C56-3A3B017B2A12}" dt="2020-09-20T20:41:36.700" v="518" actId="2085"/>
          <ac:spMkLst>
            <pc:docMk/>
            <pc:sldMk cId="1126805624" sldId="270"/>
            <ac:spMk id="10" creationId="{13D4CEB7-0774-478F-80F5-2E89B8448140}"/>
          </ac:spMkLst>
        </pc:spChg>
        <pc:spChg chg="add mod ord">
          <ac:chgData name="Jacintha Westerink" userId="c1c74fd5-67fa-43d8-8063-0adb3063a5fc" providerId="ADAL" clId="{625EE799-FC1D-4A29-8C56-3A3B017B2A12}" dt="2020-09-20T20:42:06.433" v="523" actId="167"/>
          <ac:spMkLst>
            <pc:docMk/>
            <pc:sldMk cId="1126805624" sldId="270"/>
            <ac:spMk id="12" creationId="{0B84D104-2676-43AD-9A79-C63066E647DC}"/>
          </ac:spMkLst>
        </pc:spChg>
        <pc:picChg chg="add mod">
          <ac:chgData name="Jacintha Westerink" userId="c1c74fd5-67fa-43d8-8063-0adb3063a5fc" providerId="ADAL" clId="{625EE799-FC1D-4A29-8C56-3A3B017B2A12}" dt="2020-09-20T20:41:17.786" v="515" actId="14100"/>
          <ac:picMkLst>
            <pc:docMk/>
            <pc:sldMk cId="1126805624" sldId="270"/>
            <ac:picMk id="4" creationId="{AEE2C374-7123-4D2A-A059-8C685538D381}"/>
          </ac:picMkLst>
        </pc:picChg>
        <pc:picChg chg="add mod">
          <ac:chgData name="Jacintha Westerink" userId="c1c74fd5-67fa-43d8-8063-0adb3063a5fc" providerId="ADAL" clId="{625EE799-FC1D-4A29-8C56-3A3B017B2A12}" dt="2020-09-20T20:37:50.418" v="493" actId="14100"/>
          <ac:picMkLst>
            <pc:docMk/>
            <pc:sldMk cId="1126805624" sldId="270"/>
            <ac:picMk id="5" creationId="{7B7D499A-952C-45EB-94C7-58DF364850E0}"/>
          </ac:picMkLst>
        </pc:picChg>
        <pc:picChg chg="add del mod">
          <ac:chgData name="Jacintha Westerink" userId="c1c74fd5-67fa-43d8-8063-0adb3063a5fc" providerId="ADAL" clId="{625EE799-FC1D-4A29-8C56-3A3B017B2A12}" dt="2020-09-20T20:40:21.416" v="504" actId="478"/>
          <ac:picMkLst>
            <pc:docMk/>
            <pc:sldMk cId="1126805624" sldId="270"/>
            <ac:picMk id="6" creationId="{8863F088-8A79-4305-847F-08A55C1E4CB0}"/>
          </ac:picMkLst>
        </pc:picChg>
        <pc:picChg chg="add mod">
          <ac:chgData name="Jacintha Westerink" userId="c1c74fd5-67fa-43d8-8063-0adb3063a5fc" providerId="ADAL" clId="{625EE799-FC1D-4A29-8C56-3A3B017B2A12}" dt="2020-09-20T20:41:08.830" v="512" actId="1076"/>
          <ac:picMkLst>
            <pc:docMk/>
            <pc:sldMk cId="1126805624" sldId="270"/>
            <ac:picMk id="7" creationId="{DEC131A3-C9C7-497C-801F-368844B188CA}"/>
          </ac:picMkLst>
        </pc:picChg>
        <pc:picChg chg="add mod">
          <ac:chgData name="Jacintha Westerink" userId="c1c74fd5-67fa-43d8-8063-0adb3063a5fc" providerId="ADAL" clId="{625EE799-FC1D-4A29-8C56-3A3B017B2A12}" dt="2020-09-20T20:40:33.818" v="508" actId="1076"/>
          <ac:picMkLst>
            <pc:docMk/>
            <pc:sldMk cId="1126805624" sldId="270"/>
            <ac:picMk id="8" creationId="{5BD1F5CF-675B-43E7-9DAC-7AA64CABD0F7}"/>
          </ac:picMkLst>
        </pc:picChg>
        <pc:picChg chg="add mod ord">
          <ac:chgData name="Jacintha Westerink" userId="c1c74fd5-67fa-43d8-8063-0adb3063a5fc" providerId="ADAL" clId="{625EE799-FC1D-4A29-8C56-3A3B017B2A12}" dt="2020-09-20T20:41:40.754" v="519" actId="166"/>
          <ac:picMkLst>
            <pc:docMk/>
            <pc:sldMk cId="1126805624" sldId="270"/>
            <ac:picMk id="9" creationId="{76D16455-7AA4-4947-B350-5029B411B81D}"/>
          </ac:picMkLst>
        </pc:picChg>
      </pc:sldChg>
      <pc:sldChg chg="addSp delSp modSp new del mod">
        <pc:chgData name="Jacintha Westerink" userId="c1c74fd5-67fa-43d8-8063-0adb3063a5fc" providerId="ADAL" clId="{625EE799-FC1D-4A29-8C56-3A3B017B2A12}" dt="2020-09-21T13:44:07.483" v="734" actId="47"/>
        <pc:sldMkLst>
          <pc:docMk/>
          <pc:sldMk cId="4248286718" sldId="271"/>
        </pc:sldMkLst>
        <pc:spChg chg="del">
          <ac:chgData name="Jacintha Westerink" userId="c1c74fd5-67fa-43d8-8063-0adb3063a5fc" providerId="ADAL" clId="{625EE799-FC1D-4A29-8C56-3A3B017B2A12}" dt="2020-09-20T20:47:24.190" v="551" actId="478"/>
          <ac:spMkLst>
            <pc:docMk/>
            <pc:sldMk cId="4248286718" sldId="271"/>
            <ac:spMk id="2" creationId="{3B7A2A18-80D7-4EE5-BC83-9F76A5C02EE7}"/>
          </ac:spMkLst>
        </pc:spChg>
        <pc:spChg chg="del">
          <ac:chgData name="Jacintha Westerink" userId="c1c74fd5-67fa-43d8-8063-0adb3063a5fc" providerId="ADAL" clId="{625EE799-FC1D-4A29-8C56-3A3B017B2A12}" dt="2020-09-20T20:43:10.838" v="527"/>
          <ac:spMkLst>
            <pc:docMk/>
            <pc:sldMk cId="4248286718" sldId="271"/>
            <ac:spMk id="3" creationId="{87E02F32-7372-4252-8A82-1F3A940D5451}"/>
          </ac:spMkLst>
        </pc:spChg>
        <pc:spChg chg="add mod">
          <ac:chgData name="Jacintha Westerink" userId="c1c74fd5-67fa-43d8-8063-0adb3063a5fc" providerId="ADAL" clId="{625EE799-FC1D-4A29-8C56-3A3B017B2A12}" dt="2020-09-20T20:45:04.629" v="535" actId="2085"/>
          <ac:spMkLst>
            <pc:docMk/>
            <pc:sldMk cId="4248286718" sldId="271"/>
            <ac:spMk id="7" creationId="{786E9A13-CF8C-4D26-866B-0E46DF4E9739}"/>
          </ac:spMkLst>
        </pc:spChg>
        <pc:spChg chg="add mod">
          <ac:chgData name="Jacintha Westerink" userId="c1c74fd5-67fa-43d8-8063-0adb3063a5fc" providerId="ADAL" clId="{625EE799-FC1D-4A29-8C56-3A3B017B2A12}" dt="2020-09-20T20:47:16.997" v="549" actId="14100"/>
          <ac:spMkLst>
            <pc:docMk/>
            <pc:sldMk cId="4248286718" sldId="271"/>
            <ac:spMk id="10" creationId="{8D834B2E-B899-4B6A-B32F-A262B9A89691}"/>
          </ac:spMkLst>
        </pc:spChg>
        <pc:spChg chg="add ord">
          <ac:chgData name="Jacintha Westerink" userId="c1c74fd5-67fa-43d8-8063-0adb3063a5fc" providerId="ADAL" clId="{625EE799-FC1D-4A29-8C56-3A3B017B2A12}" dt="2020-09-20T20:51:43.699" v="581" actId="167"/>
          <ac:spMkLst>
            <pc:docMk/>
            <pc:sldMk cId="4248286718" sldId="271"/>
            <ac:spMk id="12" creationId="{CA5E9C93-96DE-44AE-96B0-AC4543598AC8}"/>
          </ac:spMkLst>
        </pc:spChg>
        <pc:picChg chg="add mod">
          <ac:chgData name="Jacintha Westerink" userId="c1c74fd5-67fa-43d8-8063-0adb3063a5fc" providerId="ADAL" clId="{625EE799-FC1D-4A29-8C56-3A3B017B2A12}" dt="2020-09-20T20:42:49.552" v="526" actId="14100"/>
          <ac:picMkLst>
            <pc:docMk/>
            <pc:sldMk cId="4248286718" sldId="271"/>
            <ac:picMk id="4" creationId="{50D87F8D-1071-41AB-BF62-0D7D22972982}"/>
          </ac:picMkLst>
        </pc:picChg>
        <pc:picChg chg="add mod">
          <ac:chgData name="Jacintha Westerink" userId="c1c74fd5-67fa-43d8-8063-0adb3063a5fc" providerId="ADAL" clId="{625EE799-FC1D-4A29-8C56-3A3B017B2A12}" dt="2020-09-20T20:43:17.252" v="529" actId="14100"/>
          <ac:picMkLst>
            <pc:docMk/>
            <pc:sldMk cId="4248286718" sldId="271"/>
            <ac:picMk id="5" creationId="{60821BFE-1D56-4D00-9AF7-7A264A4B874D}"/>
          </ac:picMkLst>
        </pc:picChg>
        <pc:picChg chg="add mod">
          <ac:chgData name="Jacintha Westerink" userId="c1c74fd5-67fa-43d8-8063-0adb3063a5fc" providerId="ADAL" clId="{625EE799-FC1D-4A29-8C56-3A3B017B2A12}" dt="2020-09-20T20:44:51.116" v="532" actId="14100"/>
          <ac:picMkLst>
            <pc:docMk/>
            <pc:sldMk cId="4248286718" sldId="271"/>
            <ac:picMk id="6" creationId="{FD10EB95-CF44-45F1-A40C-77CFFD29A95F}"/>
          </ac:picMkLst>
        </pc:picChg>
        <pc:picChg chg="add mod">
          <ac:chgData name="Jacintha Westerink" userId="c1c74fd5-67fa-43d8-8063-0adb3063a5fc" providerId="ADAL" clId="{625EE799-FC1D-4A29-8C56-3A3B017B2A12}" dt="2020-09-20T20:45:55.716" v="538" actId="14100"/>
          <ac:picMkLst>
            <pc:docMk/>
            <pc:sldMk cId="4248286718" sldId="271"/>
            <ac:picMk id="8" creationId="{594DE987-2C58-42AD-8C53-8319CCDD64E5}"/>
          </ac:picMkLst>
        </pc:picChg>
        <pc:picChg chg="add mod ord">
          <ac:chgData name="Jacintha Westerink" userId="c1c74fd5-67fa-43d8-8063-0adb3063a5fc" providerId="ADAL" clId="{625EE799-FC1D-4A29-8C56-3A3B017B2A12}" dt="2020-09-20T20:47:19.272" v="550" actId="1076"/>
          <ac:picMkLst>
            <pc:docMk/>
            <pc:sldMk cId="4248286718" sldId="271"/>
            <ac:picMk id="9" creationId="{A9FD28AF-3EDB-4BAF-A262-6A6B0FDCE936}"/>
          </ac:picMkLst>
        </pc:picChg>
      </pc:sldChg>
      <pc:sldChg chg="addSp delSp modSp new del mod">
        <pc:chgData name="Jacintha Westerink" userId="c1c74fd5-67fa-43d8-8063-0adb3063a5fc" providerId="ADAL" clId="{625EE799-FC1D-4A29-8C56-3A3B017B2A12}" dt="2020-09-21T13:44:10.476" v="735" actId="47"/>
        <pc:sldMkLst>
          <pc:docMk/>
          <pc:sldMk cId="803741876" sldId="272"/>
        </pc:sldMkLst>
        <pc:spChg chg="del">
          <ac:chgData name="Jacintha Westerink" userId="c1c74fd5-67fa-43d8-8063-0adb3063a5fc" providerId="ADAL" clId="{625EE799-FC1D-4A29-8C56-3A3B017B2A12}" dt="2020-09-20T20:49:44.067" v="564" actId="478"/>
          <ac:spMkLst>
            <pc:docMk/>
            <pc:sldMk cId="803741876" sldId="272"/>
            <ac:spMk id="2" creationId="{269ED056-8838-4C17-891B-121F167C9F91}"/>
          </ac:spMkLst>
        </pc:spChg>
        <pc:spChg chg="del">
          <ac:chgData name="Jacintha Westerink" userId="c1c74fd5-67fa-43d8-8063-0adb3063a5fc" providerId="ADAL" clId="{625EE799-FC1D-4A29-8C56-3A3B017B2A12}" dt="2020-09-20T20:48:31.063" v="555"/>
          <ac:spMkLst>
            <pc:docMk/>
            <pc:sldMk cId="803741876" sldId="272"/>
            <ac:spMk id="3" creationId="{4715A6F0-E5B4-4B37-B60D-3A009AF12B5B}"/>
          </ac:spMkLst>
        </pc:spChg>
        <pc:spChg chg="add mod">
          <ac:chgData name="Jacintha Westerink" userId="c1c74fd5-67fa-43d8-8063-0adb3063a5fc" providerId="ADAL" clId="{625EE799-FC1D-4A29-8C56-3A3B017B2A12}" dt="2020-09-20T20:52:11.429" v="584" actId="14100"/>
          <ac:spMkLst>
            <pc:docMk/>
            <pc:sldMk cId="803741876" sldId="272"/>
            <ac:spMk id="10" creationId="{EAFFD905-5B68-47A4-B615-634E9728BE44}"/>
          </ac:spMkLst>
        </pc:spChg>
        <pc:spChg chg="add mod ord">
          <ac:chgData name="Jacintha Westerink" userId="c1c74fd5-67fa-43d8-8063-0adb3063a5fc" providerId="ADAL" clId="{625EE799-FC1D-4A29-8C56-3A3B017B2A12}" dt="2020-09-20T20:51:35.665" v="579" actId="167"/>
          <ac:spMkLst>
            <pc:docMk/>
            <pc:sldMk cId="803741876" sldId="272"/>
            <ac:spMk id="12" creationId="{47F11C4B-CFCC-4BC3-9ED1-4D0B7F6A2D98}"/>
          </ac:spMkLst>
        </pc:spChg>
        <pc:picChg chg="add del mod">
          <ac:chgData name="Jacintha Westerink" userId="c1c74fd5-67fa-43d8-8063-0adb3063a5fc" providerId="ADAL" clId="{625EE799-FC1D-4A29-8C56-3A3B017B2A12}" dt="2020-09-20T20:02:36.830" v="260" actId="21"/>
          <ac:picMkLst>
            <pc:docMk/>
            <pc:sldMk cId="803741876" sldId="272"/>
            <ac:picMk id="4" creationId="{5D82C2D7-5EFD-4849-82E2-0E8D6CBAE9DD}"/>
          </ac:picMkLst>
        </pc:picChg>
        <pc:picChg chg="add mod">
          <ac:chgData name="Jacintha Westerink" userId="c1c74fd5-67fa-43d8-8063-0adb3063a5fc" providerId="ADAL" clId="{625EE799-FC1D-4A29-8C56-3A3B017B2A12}" dt="2020-09-20T20:49:08.401" v="560" actId="14100"/>
          <ac:picMkLst>
            <pc:docMk/>
            <pc:sldMk cId="803741876" sldId="272"/>
            <ac:picMk id="5" creationId="{4FC11BA1-873D-44D6-9890-B4DA097455D9}"/>
          </ac:picMkLst>
        </pc:picChg>
        <pc:picChg chg="add mod ord">
          <ac:chgData name="Jacintha Westerink" userId="c1c74fd5-67fa-43d8-8063-0adb3063a5fc" providerId="ADAL" clId="{625EE799-FC1D-4A29-8C56-3A3B017B2A12}" dt="2020-09-20T20:52:07.902" v="583" actId="14100"/>
          <ac:picMkLst>
            <pc:docMk/>
            <pc:sldMk cId="803741876" sldId="272"/>
            <ac:picMk id="6" creationId="{AC09960E-8D13-4361-8FE4-8E78AC26D85E}"/>
          </ac:picMkLst>
        </pc:picChg>
        <pc:picChg chg="add mod">
          <ac:chgData name="Jacintha Westerink" userId="c1c74fd5-67fa-43d8-8063-0adb3063a5fc" providerId="ADAL" clId="{625EE799-FC1D-4A29-8C56-3A3B017B2A12}" dt="2020-09-20T20:49:03.529" v="559" actId="14100"/>
          <ac:picMkLst>
            <pc:docMk/>
            <pc:sldMk cId="803741876" sldId="272"/>
            <ac:picMk id="7" creationId="{8B8C5C0D-8ADF-44AC-8173-922FE514222E}"/>
          </ac:picMkLst>
        </pc:picChg>
        <pc:picChg chg="add mod">
          <ac:chgData name="Jacintha Westerink" userId="c1c74fd5-67fa-43d8-8063-0adb3063a5fc" providerId="ADAL" clId="{625EE799-FC1D-4A29-8C56-3A3B017B2A12}" dt="2020-09-20T20:50:45.808" v="568" actId="14100"/>
          <ac:picMkLst>
            <pc:docMk/>
            <pc:sldMk cId="803741876" sldId="272"/>
            <ac:picMk id="8" creationId="{D2F01473-9420-41EF-883B-E5C407C7A01C}"/>
          </ac:picMkLst>
        </pc:picChg>
        <pc:picChg chg="add mod">
          <ac:chgData name="Jacintha Westerink" userId="c1c74fd5-67fa-43d8-8063-0adb3063a5fc" providerId="ADAL" clId="{625EE799-FC1D-4A29-8C56-3A3B017B2A12}" dt="2020-09-20T20:50:41.482" v="567" actId="14100"/>
          <ac:picMkLst>
            <pc:docMk/>
            <pc:sldMk cId="803741876" sldId="272"/>
            <ac:picMk id="9" creationId="{4D3A6B09-57F3-4AA1-892B-BE2906EE395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907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44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93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97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29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97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6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6613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81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34716-4447-416F-A064-1C0AFE858C44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673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7134716-4447-416F-A064-1C0AFE858C44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0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34716-4447-416F-A064-1C0AFE858C44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0054332-6EBE-42E5-8CAB-28754A9DC8E8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99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gebouw, plafond, tafel, winkel&#10;&#10;Automatisch gegenereerde beschrijving">
            <a:extLst>
              <a:ext uri="{FF2B5EF4-FFF2-40B4-BE49-F238E27FC236}">
                <a16:creationId xmlns:a16="http://schemas.microsoft.com/office/drawing/2014/main" id="{4E492BFA-646F-4B82-BA7D-4B91ABAFC0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63" t="20087" r="4326" b="-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FA7216D-6B3F-47D0-AF43-2415E45FF9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5198919" cy="3204134"/>
          </a:xfrm>
        </p:spPr>
        <p:txBody>
          <a:bodyPr anchor="b">
            <a:normAutofit/>
          </a:bodyPr>
          <a:lstStyle/>
          <a:p>
            <a:pPr algn="l"/>
            <a:r>
              <a:rPr lang="nl-NL" sz="4400" dirty="0"/>
              <a:t>Type bloemenwinkels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06B6540-FFB3-4660-8B51-BA5B7E2BF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nl-NL" sz="200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20FF4197-1FF3-424A-BD8C-FF3076D55649}"/>
              </a:ext>
            </a:extLst>
          </p:cNvPr>
          <p:cNvSpPr/>
          <p:nvPr/>
        </p:nvSpPr>
        <p:spPr>
          <a:xfrm>
            <a:off x="8260080" y="335280"/>
            <a:ext cx="2336800" cy="50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49755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940A3A-6D03-4085-B539-DB5921F24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 markt / bloemenkraam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A7F610-B13D-4377-985E-86857B210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Markt is ambulante handel (verplaatsbaar)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Weersgevoelig (buiten)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Vaak standaard producten, kant-en-klaar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Goedkope prijs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Vaak aanbiedingen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Seizoensgebonden producten 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Vaak meer bloemen dan planten, geen decoratie producten 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Gericht op lagere segment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938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3E9FFB-8F14-4F3D-A3A2-563862452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79901"/>
            <a:ext cx="9603275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nl-NL" sz="4800" dirty="0"/>
              <a:t>Verschillende type bloemenwinkels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8D30FB-B9D9-422A-9762-CD8A290F8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9900" y="2235200"/>
            <a:ext cx="7391400" cy="3818281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32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bloemenspeciaalzaak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32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bloemenwinkel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32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bloemenkiosk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32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bloemendiscount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32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Het De bloemenverkooppunt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32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Tuincentrum </a:t>
            </a:r>
          </a:p>
          <a:p>
            <a:pPr marL="34290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32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Markt / Bloemenkraam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endParaRPr lang="nl-NL" sz="32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172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813F5-59B1-4608-B215-13CFC0723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nl-NL" sz="32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Opdracht:</a:t>
            </a:r>
            <a:b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CB24C5-22A2-4BBC-B648-3FD08EAEF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7071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Bef>
                <a:spcPts val="500"/>
              </a:spcBef>
              <a:buFont typeface="+mj-lt"/>
              <a:buAutoNum type="arabicPeriod"/>
            </a:pP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Zoek van alle type bloemenwinkels een passende foto.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endParaRPr lang="nl-NL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Geef bij alle type bloemenwinkels minimaal 3 kenmerken/eigenschappen.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nl-NL" sz="8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Geef aan welk type bloemenwinkel jouw stagebedrijf is.</a:t>
            </a:r>
            <a:r>
              <a:rPr lang="nl-NL" sz="1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nl-NL" sz="1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nl-NL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nl-NL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 uit </a:t>
            </a: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waarom je dit vindt en m</a:t>
            </a:r>
            <a:r>
              <a:rPr lang="nl-NL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aak foto’s waaruit </a:t>
            </a:r>
            <a:r>
              <a:rPr lang="nl-NL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 blijkt.</a:t>
            </a:r>
            <a:endParaRPr lang="nl-NL" sz="1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506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C08F58-A71F-4614-B327-3517C9E81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 Bloemenspeciaalzaak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2624EC-76C3-40B0-8988-CA4480F70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37393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Gespecialiseerd in bloemen en/of planten</a:t>
            </a:r>
            <a:endParaRPr lang="nl-NL" sz="1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 kwaliteit van alle producten</a:t>
            </a:r>
            <a:endParaRPr lang="nl-NL" sz="1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Exclusieve bloemen, planten, vazen en decoratiematerialen</a:t>
            </a:r>
            <a:endParaRPr lang="nl-NL" sz="1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Veel aandacht voor presentatie van de producten</a:t>
            </a:r>
            <a:endParaRPr lang="nl-NL" sz="1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Subtiele prijsaanduidingen</a:t>
            </a:r>
            <a:endParaRPr lang="nl-NL" sz="1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Geschoold personeel</a:t>
            </a:r>
            <a:endParaRPr lang="nl-NL" sz="1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Bloemen vaak per stuk</a:t>
            </a:r>
            <a:endParaRPr lang="nl-NL" sz="1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Geur van bloemen</a:t>
            </a:r>
            <a:endParaRPr lang="nl-NL" sz="1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Dure uitstraling</a:t>
            </a:r>
            <a:endParaRPr lang="nl-NL" sz="1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Smal, diep en kort assortiment</a:t>
            </a:r>
            <a:endParaRPr lang="nl-NL" sz="1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Gericht op het hogere segment</a:t>
            </a:r>
            <a:endParaRPr lang="nl-NL" sz="14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748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C8C041-3176-4E83-B617-A1F466DD8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 bloemenwinkel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88014E-5AA5-477B-BDB3-9AD196BFB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75468"/>
          </a:xfrm>
        </p:spPr>
        <p:txBody>
          <a:bodyPr/>
          <a:lstStyle/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Bloemen, planten, decoratiematerialen.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Goede kwaliteit voor een redelijke prijs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Vaak geschoold personeel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Producten die veel consumenten mooi vinden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Breder maar ondieper assortiment t.o.v. bloemenspeciaalzaak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Gericht op midden segment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311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9255FC-2740-474D-A346-D61CDE03C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 </a:t>
            </a:r>
            <a:r>
              <a:rPr lang="nl-NL" dirty="0" err="1"/>
              <a:t>bloemekiosk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2D616D-F4EA-4BF9-8FB5-E63C1E0AD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42118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Vergelijkbaar met bloemenwinkel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Iets goedkoper dan bloemenwinkel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Redelijke kwaliteit voor aangename prijs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Veel “meeneem” artikelen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Voor consumenten die snel een bloemetje of plantje willen kopen.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Gericht op midden tot lagere segment</a:t>
            </a:r>
          </a:p>
        </p:txBody>
      </p:sp>
    </p:spTree>
    <p:extLst>
      <p:ext uri="{BB962C8B-B14F-4D97-AF65-F5344CB8AC3E}">
        <p14:creationId xmlns:p14="http://schemas.microsoft.com/office/powerpoint/2010/main" val="188779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0EA5DE-EA84-4523-97E5-08CB9010B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 bloemendiscount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ED48B5-08C5-45EE-9530-0E02DB291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3794519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Weinig aandacht voor presentatie van de producten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Schreeuwerige prijsaanduidingen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Mindere kwaliteit producten voor een lage prijs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Alleen veel gevraagde en goed verkopende producten 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Voor kwaliteit minder aandacht, maar lage prijs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Vaak grotere hoeveelheden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Gericht op lagere segment</a:t>
            </a:r>
          </a:p>
        </p:txBody>
      </p:sp>
    </p:spTree>
    <p:extLst>
      <p:ext uri="{BB962C8B-B14F-4D97-AF65-F5344CB8AC3E}">
        <p14:creationId xmlns:p14="http://schemas.microsoft.com/office/powerpoint/2010/main" val="270174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5B6F62-3C24-4ABB-AD70-54C09C031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bloemenverkooppunt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6815E5-2FAB-49D2-88DA-5E991C023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56418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 onderdeel van een ander bedrijf (meestal supermarkt, tankstation)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Alleen kant en klare producten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Ongeschoold personeel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Eenvoudige presentatie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Goedkope uitstraling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Gericht op lagere segment</a:t>
            </a:r>
          </a:p>
        </p:txBody>
      </p:sp>
    </p:spTree>
    <p:extLst>
      <p:ext uri="{BB962C8B-B14F-4D97-AF65-F5344CB8AC3E}">
        <p14:creationId xmlns:p14="http://schemas.microsoft.com/office/powerpoint/2010/main" val="31284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4B019A-7556-428A-B203-C2E59BB61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tuincentrum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307868-A4C3-47CA-8174-85A6D43D0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lnSpcReduction="10000"/>
          </a:bodyPr>
          <a:lstStyle/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Grootse uitstraling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Aparte afdelingen, (soms) ook afdeling bloemenshop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Veel verschillende artikelen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Goede kwaliteit voor aantrekkelijke prijs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Geschoold personeel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Veel kant-en-klaar producten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Veel gevraagde goed verkopende producten  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nl-NL" sz="2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Gericht op midden segment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471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104</TotalTime>
  <Words>333</Words>
  <Application>Microsoft Office PowerPoint</Application>
  <PresentationFormat>Breedbeeld</PresentationFormat>
  <Paragraphs>76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Gill Sans MT</vt:lpstr>
      <vt:lpstr>Symbol</vt:lpstr>
      <vt:lpstr>Galerie</vt:lpstr>
      <vt:lpstr>Type bloemenwinkels</vt:lpstr>
      <vt:lpstr>Verschillende type bloemenwinkels</vt:lpstr>
      <vt:lpstr>Opdracht: </vt:lpstr>
      <vt:lpstr>De  Bloemenspeciaalzaak</vt:lpstr>
      <vt:lpstr>De  bloemenwinkel</vt:lpstr>
      <vt:lpstr>De  bloemekiosk</vt:lpstr>
      <vt:lpstr>De  bloemendiscount</vt:lpstr>
      <vt:lpstr>bloemenverkooppunt</vt:lpstr>
      <vt:lpstr>tuincentrum</vt:lpstr>
      <vt:lpstr>De  markt / bloemenkraam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 bloemenwinkels</dc:title>
  <dc:creator>Jacintha Westerink</dc:creator>
  <cp:lastModifiedBy>Jacintha Westerink</cp:lastModifiedBy>
  <cp:revision>3</cp:revision>
  <dcterms:created xsi:type="dcterms:W3CDTF">2020-09-14T08:33:47Z</dcterms:created>
  <dcterms:modified xsi:type="dcterms:W3CDTF">2020-09-21T13:44:19Z</dcterms:modified>
</cp:coreProperties>
</file>